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34" r:id="rId19"/>
    <p:sldId id="323" r:id="rId20"/>
    <p:sldId id="337" r:id="rId21"/>
    <p:sldId id="338" r:id="rId22"/>
    <p:sldId id="341" r:id="rId23"/>
    <p:sldId id="340" r:id="rId24"/>
    <p:sldId id="343" r:id="rId25"/>
    <p:sldId id="339" r:id="rId26"/>
    <p:sldId id="342" r:id="rId27"/>
    <p:sldId id="324" r:id="rId28"/>
    <p:sldId id="307" r:id="rId29"/>
    <p:sldId id="274" r:id="rId30"/>
    <p:sldId id="310" r:id="rId31"/>
    <p:sldId id="311" r:id="rId32"/>
    <p:sldId id="326" r:id="rId33"/>
    <p:sldId id="313" r:id="rId34"/>
    <p:sldId id="332" r:id="rId35"/>
    <p:sldId id="302" r:id="rId36"/>
    <p:sldId id="312" r:id="rId37"/>
    <p:sldId id="314" r:id="rId38"/>
    <p:sldId id="309" r:id="rId39"/>
    <p:sldId id="315" r:id="rId40"/>
    <p:sldId id="327" r:id="rId41"/>
    <p:sldId id="328" r:id="rId42"/>
    <p:sldId id="329" r:id="rId43"/>
    <p:sldId id="335" r:id="rId44"/>
    <p:sldId id="301" r:id="rId45"/>
    <p:sldId id="316" r:id="rId46"/>
    <p:sldId id="331" r:id="rId47"/>
    <p:sldId id="330" r:id="rId48"/>
    <p:sldId id="281" r:id="rId49"/>
    <p:sldId id="279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7BFF5C-BC74-4DE9-B3FA-86F8191B4C9C}" v="29" dt="2023-02-20T09:51:58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  <pc:docChgLst>
    <pc:chgData name="Roberto Baroni" userId="786fa7c5e56bab1b" providerId="LiveId" clId="{EAE24EB6-1623-4B13-8BAE-D8F2032AAFCD}"/>
    <pc:docChg chg="undo custSel modSld">
      <pc:chgData name="Roberto Baroni" userId="786fa7c5e56bab1b" providerId="LiveId" clId="{EAE24EB6-1623-4B13-8BAE-D8F2032AAFCD}" dt="2022-12-09T13:05:25.400" v="23" actId="20577"/>
      <pc:docMkLst>
        <pc:docMk/>
      </pc:docMkLst>
      <pc:sldChg chg="modSp mod">
        <pc:chgData name="Roberto Baroni" userId="786fa7c5e56bab1b" providerId="LiveId" clId="{EAE24EB6-1623-4B13-8BAE-D8F2032AAFCD}" dt="2022-12-09T13:03:51.573" v="1" actId="1076"/>
        <pc:sldMkLst>
          <pc:docMk/>
          <pc:sldMk cId="2770713022" sldId="256"/>
        </pc:sldMkLst>
        <pc:spChg chg="mod">
          <ac:chgData name="Roberto Baroni" userId="786fa7c5e56bab1b" providerId="LiveId" clId="{EAE24EB6-1623-4B13-8BAE-D8F2032AAFCD}" dt="2022-12-09T13:03:51.573" v="1" actId="1076"/>
          <ac:spMkLst>
            <pc:docMk/>
            <pc:sldMk cId="2770713022" sldId="256"/>
            <ac:spMk id="6" creationId="{32C4DAD5-E265-9CDC-4E4C-C71CF8DFF595}"/>
          </ac:spMkLst>
        </pc:spChg>
      </pc:sldChg>
      <pc:sldChg chg="modSp mod">
        <pc:chgData name="Roberto Baroni" userId="786fa7c5e56bab1b" providerId="LiveId" clId="{EAE24EB6-1623-4B13-8BAE-D8F2032AAFCD}" dt="2022-12-09T13:05:25.400" v="23" actId="20577"/>
        <pc:sldMkLst>
          <pc:docMk/>
          <pc:sldMk cId="837340708" sldId="281"/>
        </pc:sldMkLst>
        <pc:spChg chg="mod">
          <ac:chgData name="Roberto Baroni" userId="786fa7c5e56bab1b" providerId="LiveId" clId="{EAE24EB6-1623-4B13-8BAE-D8F2032AAFCD}" dt="2022-12-09T13:05:25.400" v="23" actId="20577"/>
          <ac:spMkLst>
            <pc:docMk/>
            <pc:sldMk cId="837340708" sldId="281"/>
            <ac:spMk id="16" creationId="{4CC05DE7-5FF2-BBB4-FAB7-BA3E0EA9864B}"/>
          </ac:spMkLst>
        </pc:spChg>
      </pc:sldChg>
    </pc:docChg>
  </pc:docChgLst>
  <pc:docChgLst>
    <pc:chgData name="Roberto Baroni" userId="786fa7c5e56bab1b" providerId="LiveId" clId="{D07BFF5C-BC74-4DE9-B3FA-86F8191B4C9C}"/>
    <pc:docChg chg="undo redo custSel modSld sldOrd">
      <pc:chgData name="Roberto Baroni" userId="786fa7c5e56bab1b" providerId="LiveId" clId="{D07BFF5C-BC74-4DE9-B3FA-86F8191B4C9C}" dt="2023-02-20T09:51:58.392" v="388" actId="1035"/>
      <pc:docMkLst>
        <pc:docMk/>
      </pc:docMkLst>
      <pc:sldChg chg="modSp mod">
        <pc:chgData name="Roberto Baroni" userId="786fa7c5e56bab1b" providerId="LiveId" clId="{D07BFF5C-BC74-4DE9-B3FA-86F8191B4C9C}" dt="2023-02-20T09:33:23.086" v="3" actId="20577"/>
        <pc:sldMkLst>
          <pc:docMk/>
          <pc:sldMk cId="2770713022" sldId="256"/>
        </pc:sldMkLst>
        <pc:spChg chg="mod">
          <ac:chgData name="Roberto Baroni" userId="786fa7c5e56bab1b" providerId="LiveId" clId="{D07BFF5C-BC74-4DE9-B3FA-86F8191B4C9C}" dt="2023-02-20T09:33:23.086" v="3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">
        <pc:chgData name="Roberto Baroni" userId="786fa7c5e56bab1b" providerId="LiveId" clId="{D07BFF5C-BC74-4DE9-B3FA-86F8191B4C9C}" dt="2023-02-20T09:34:16.582" v="7" actId="20577"/>
        <pc:sldMkLst>
          <pc:docMk/>
          <pc:sldMk cId="1579154595" sldId="277"/>
        </pc:sldMkLst>
        <pc:spChg chg="mod">
          <ac:chgData name="Roberto Baroni" userId="786fa7c5e56bab1b" providerId="LiveId" clId="{D07BFF5C-BC74-4DE9-B3FA-86F8191B4C9C}" dt="2023-02-20T09:34:16.582" v="7" actId="20577"/>
          <ac:spMkLst>
            <pc:docMk/>
            <pc:sldMk cId="1579154595" sldId="277"/>
            <ac:spMk id="29" creationId="{ADF3A5B3-E64A-249A-75DD-8F4072767941}"/>
          </ac:spMkLst>
        </pc:spChg>
        <pc:spChg chg="mod">
          <ac:chgData name="Roberto Baroni" userId="786fa7c5e56bab1b" providerId="LiveId" clId="{D07BFF5C-BC74-4DE9-B3FA-86F8191B4C9C}" dt="2023-02-20T09:34:13.842" v="5" actId="20577"/>
          <ac:spMkLst>
            <pc:docMk/>
            <pc:sldMk cId="1579154595" sldId="277"/>
            <ac:spMk id="31" creationId="{B442CFAA-06D7-B32B-BF1C-C1A0152E2876}"/>
          </ac:spMkLst>
        </pc:spChg>
      </pc:sldChg>
      <pc:sldChg chg="delSp modSp mod">
        <pc:chgData name="Roberto Baroni" userId="786fa7c5e56bab1b" providerId="LiveId" clId="{D07BFF5C-BC74-4DE9-B3FA-86F8191B4C9C}" dt="2023-02-20T09:51:58.392" v="388" actId="1035"/>
        <pc:sldMkLst>
          <pc:docMk/>
          <pc:sldMk cId="1365969468" sldId="279"/>
        </pc:sldMkLst>
        <pc:spChg chg="mod">
          <ac:chgData name="Roberto Baroni" userId="786fa7c5e56bab1b" providerId="LiveId" clId="{D07BFF5C-BC74-4DE9-B3FA-86F8191B4C9C}" dt="2023-02-20T09:51:58.392" v="388" actId="1035"/>
          <ac:spMkLst>
            <pc:docMk/>
            <pc:sldMk cId="1365969468" sldId="279"/>
            <ac:spMk id="6" creationId="{1D63B245-7515-8F3E-CEAA-7AA97389618A}"/>
          </ac:spMkLst>
        </pc:spChg>
        <pc:spChg chg="mod">
          <ac:chgData name="Roberto Baroni" userId="786fa7c5e56bab1b" providerId="LiveId" clId="{D07BFF5C-BC74-4DE9-B3FA-86F8191B4C9C}" dt="2023-02-20T09:51:58.392" v="388" actId="1035"/>
          <ac:spMkLst>
            <pc:docMk/>
            <pc:sldMk cId="1365969468" sldId="279"/>
            <ac:spMk id="9" creationId="{00000000-0000-0000-0000-000000000000}"/>
          </ac:spMkLst>
        </pc:spChg>
        <pc:spChg chg="mod">
          <ac:chgData name="Roberto Baroni" userId="786fa7c5e56bab1b" providerId="LiveId" clId="{D07BFF5C-BC74-4DE9-B3FA-86F8191B4C9C}" dt="2023-02-20T09:51:10.661" v="355" actId="1076"/>
          <ac:spMkLst>
            <pc:docMk/>
            <pc:sldMk cId="1365969468" sldId="279"/>
            <ac:spMk id="10" creationId="{00000000-0000-0000-0000-000000000000}"/>
          </ac:spMkLst>
        </pc:spChg>
        <pc:picChg chg="mod">
          <ac:chgData name="Roberto Baroni" userId="786fa7c5e56bab1b" providerId="LiveId" clId="{D07BFF5C-BC74-4DE9-B3FA-86F8191B4C9C}" dt="2023-02-20T09:51:58.392" v="388" actId="1035"/>
          <ac:picMkLst>
            <pc:docMk/>
            <pc:sldMk cId="1365969468" sldId="279"/>
            <ac:picMk id="4" creationId="{00000000-0000-0000-0000-000000000000}"/>
          </ac:picMkLst>
        </pc:picChg>
        <pc:picChg chg="del">
          <ac:chgData name="Roberto Baroni" userId="786fa7c5e56bab1b" providerId="LiveId" clId="{D07BFF5C-BC74-4DE9-B3FA-86F8191B4C9C}" dt="2023-02-20T09:51:02.327" v="354" actId="478"/>
          <ac:picMkLst>
            <pc:docMk/>
            <pc:sldMk cId="1365969468" sldId="279"/>
            <ac:picMk id="8" creationId="{12B183E2-E57F-1E44-D6B0-E9352490CF0C}"/>
          </ac:picMkLst>
        </pc:picChg>
      </pc:sldChg>
      <pc:sldChg chg="modSp mod">
        <pc:chgData name="Roberto Baroni" userId="786fa7c5e56bab1b" providerId="LiveId" clId="{D07BFF5C-BC74-4DE9-B3FA-86F8191B4C9C}" dt="2023-02-20T09:35:34.227" v="28" actId="20577"/>
        <pc:sldMkLst>
          <pc:docMk/>
          <pc:sldMk cId="3633638756" sldId="298"/>
        </pc:sldMkLst>
        <pc:spChg chg="mod">
          <ac:chgData name="Roberto Baroni" userId="786fa7c5e56bab1b" providerId="LiveId" clId="{D07BFF5C-BC74-4DE9-B3FA-86F8191B4C9C}" dt="2023-02-20T09:35:34.227" v="28" actId="20577"/>
          <ac:spMkLst>
            <pc:docMk/>
            <pc:sldMk cId="3633638756" sldId="298"/>
            <ac:spMk id="3" creationId="{EB7FEF05-0D5F-8341-58E0-38178344CB88}"/>
          </ac:spMkLst>
        </pc:spChg>
      </pc:sldChg>
      <pc:sldChg chg="modSp mod">
        <pc:chgData name="Roberto Baroni" userId="786fa7c5e56bab1b" providerId="LiveId" clId="{D07BFF5C-BC74-4DE9-B3FA-86F8191B4C9C}" dt="2023-02-20T09:34:46.322" v="8"/>
        <pc:sldMkLst>
          <pc:docMk/>
          <pc:sldMk cId="1058537153" sldId="299"/>
        </pc:sldMkLst>
        <pc:spChg chg="mod">
          <ac:chgData name="Roberto Baroni" userId="786fa7c5e56bab1b" providerId="LiveId" clId="{D07BFF5C-BC74-4DE9-B3FA-86F8191B4C9C}" dt="2023-02-20T09:34:46.322" v="8"/>
          <ac:spMkLst>
            <pc:docMk/>
            <pc:sldMk cId="1058537153" sldId="299"/>
            <ac:spMk id="11" creationId="{8D3C3803-E7B9-EE20-822D-06EFBBC65704}"/>
          </ac:spMkLst>
        </pc:spChg>
      </pc:sldChg>
      <pc:sldChg chg="modSp mod">
        <pc:chgData name="Roberto Baroni" userId="786fa7c5e56bab1b" providerId="LiveId" clId="{D07BFF5C-BC74-4DE9-B3FA-86F8191B4C9C}" dt="2023-02-20T09:36:03.124" v="33" actId="20577"/>
        <pc:sldMkLst>
          <pc:docMk/>
          <pc:sldMk cId="3672263280" sldId="300"/>
        </pc:sldMkLst>
        <pc:spChg chg="mod">
          <ac:chgData name="Roberto Baroni" userId="786fa7c5e56bab1b" providerId="LiveId" clId="{D07BFF5C-BC74-4DE9-B3FA-86F8191B4C9C}" dt="2023-02-20T09:36:03.124" v="33" actId="20577"/>
          <ac:spMkLst>
            <pc:docMk/>
            <pc:sldMk cId="3672263280" sldId="300"/>
            <ac:spMk id="3" creationId="{1031B687-10F6-0707-46AF-BF6EBF0E4D68}"/>
          </ac:spMkLst>
        </pc:spChg>
      </pc:sldChg>
      <pc:sldChg chg="modSp mod">
        <pc:chgData name="Roberto Baroni" userId="786fa7c5e56bab1b" providerId="LiveId" clId="{D07BFF5C-BC74-4DE9-B3FA-86F8191B4C9C}" dt="2023-02-20T09:48:37.260" v="340" actId="20577"/>
        <pc:sldMkLst>
          <pc:docMk/>
          <pc:sldMk cId="83317564" sldId="301"/>
        </pc:sldMkLst>
        <pc:spChg chg="mod">
          <ac:chgData name="Roberto Baroni" userId="786fa7c5e56bab1b" providerId="LiveId" clId="{D07BFF5C-BC74-4DE9-B3FA-86F8191B4C9C}" dt="2023-02-20T09:48:37.260" v="340" actId="20577"/>
          <ac:spMkLst>
            <pc:docMk/>
            <pc:sldMk cId="83317564" sldId="301"/>
            <ac:spMk id="4" creationId="{D63E2D06-B347-2FBB-63AE-014683C315D8}"/>
          </ac:spMkLst>
        </pc:spChg>
        <pc:spChg chg="mod">
          <ac:chgData name="Roberto Baroni" userId="786fa7c5e56bab1b" providerId="LiveId" clId="{D07BFF5C-BC74-4DE9-B3FA-86F8191B4C9C}" dt="2023-02-20T09:48:15.993" v="328" actId="20577"/>
          <ac:spMkLst>
            <pc:docMk/>
            <pc:sldMk cId="83317564" sldId="301"/>
            <ac:spMk id="7" creationId="{503EE5C9-E462-37F7-685C-53AD442ABB3D}"/>
          </ac:spMkLst>
        </pc:spChg>
      </pc:sldChg>
      <pc:sldChg chg="modSp mod">
        <pc:chgData name="Roberto Baroni" userId="786fa7c5e56bab1b" providerId="LiveId" clId="{D07BFF5C-BC74-4DE9-B3FA-86F8191B4C9C}" dt="2023-02-20T09:47:25.860" v="298" actId="20577"/>
        <pc:sldMkLst>
          <pc:docMk/>
          <pc:sldMk cId="1082149039" sldId="302"/>
        </pc:sldMkLst>
        <pc:spChg chg="mod">
          <ac:chgData name="Roberto Baroni" userId="786fa7c5e56bab1b" providerId="LiveId" clId="{D07BFF5C-BC74-4DE9-B3FA-86F8191B4C9C}" dt="2023-02-20T09:46:52.821" v="286"/>
          <ac:spMkLst>
            <pc:docMk/>
            <pc:sldMk cId="1082149039" sldId="302"/>
            <ac:spMk id="3" creationId="{4086740D-2D98-A51D-1D05-D60395AA9826}"/>
          </ac:spMkLst>
        </pc:spChg>
        <pc:spChg chg="mod">
          <ac:chgData name="Roberto Baroni" userId="786fa7c5e56bab1b" providerId="LiveId" clId="{D07BFF5C-BC74-4DE9-B3FA-86F8191B4C9C}" dt="2023-02-20T09:47:25.860" v="298" actId="20577"/>
          <ac:spMkLst>
            <pc:docMk/>
            <pc:sldMk cId="1082149039" sldId="302"/>
            <ac:spMk id="10" creationId="{D75747ED-F337-34E8-0BF0-5DCE4D28B78A}"/>
          </ac:spMkLst>
        </pc:spChg>
      </pc:sldChg>
      <pc:sldChg chg="modSp mod">
        <pc:chgData name="Roberto Baroni" userId="786fa7c5e56bab1b" providerId="LiveId" clId="{D07BFF5C-BC74-4DE9-B3FA-86F8191B4C9C}" dt="2023-02-20T09:36:34.419" v="44" actId="20577"/>
        <pc:sldMkLst>
          <pc:docMk/>
          <pc:sldMk cId="3088221918" sldId="304"/>
        </pc:sldMkLst>
        <pc:spChg chg="mod">
          <ac:chgData name="Roberto Baroni" userId="786fa7c5e56bab1b" providerId="LiveId" clId="{D07BFF5C-BC74-4DE9-B3FA-86F8191B4C9C}" dt="2023-02-20T09:36:34.419" v="44" actId="20577"/>
          <ac:spMkLst>
            <pc:docMk/>
            <pc:sldMk cId="3088221918" sldId="304"/>
            <ac:spMk id="4" creationId="{9474DF86-0773-6F0D-6378-C9E8C028B11A}"/>
          </ac:spMkLst>
        </pc:spChg>
      </pc:sldChg>
      <pc:sldChg chg="modSp mod">
        <pc:chgData name="Roberto Baroni" userId="786fa7c5e56bab1b" providerId="LiveId" clId="{D07BFF5C-BC74-4DE9-B3FA-86F8191B4C9C}" dt="2023-02-20T09:50:21.349" v="344" actId="20577"/>
        <pc:sldMkLst>
          <pc:docMk/>
          <pc:sldMk cId="3183045174" sldId="309"/>
        </pc:sldMkLst>
        <pc:spChg chg="mod">
          <ac:chgData name="Roberto Baroni" userId="786fa7c5e56bab1b" providerId="LiveId" clId="{D07BFF5C-BC74-4DE9-B3FA-86F8191B4C9C}" dt="2023-02-20T09:47:07.386" v="292" actId="20577"/>
          <ac:spMkLst>
            <pc:docMk/>
            <pc:sldMk cId="3183045174" sldId="309"/>
            <ac:spMk id="4" creationId="{B1C15F3D-B1B4-92D8-8D37-2725C945D933}"/>
          </ac:spMkLst>
        </pc:spChg>
        <pc:spChg chg="mod">
          <ac:chgData name="Roberto Baroni" userId="786fa7c5e56bab1b" providerId="LiveId" clId="{D07BFF5C-BC74-4DE9-B3FA-86F8191B4C9C}" dt="2023-02-20T09:50:21.349" v="344" actId="20577"/>
          <ac:spMkLst>
            <pc:docMk/>
            <pc:sldMk cId="3183045174" sldId="309"/>
            <ac:spMk id="11" creationId="{0D607909-FBD8-CD5E-4DB2-E61A560C1535}"/>
          </ac:spMkLst>
        </pc:spChg>
      </pc:sldChg>
      <pc:sldChg chg="modSp mod">
        <pc:chgData name="Roberto Baroni" userId="786fa7c5e56bab1b" providerId="LiveId" clId="{D07BFF5C-BC74-4DE9-B3FA-86F8191B4C9C}" dt="2023-02-20T09:46:18.017" v="265" actId="20577"/>
        <pc:sldMkLst>
          <pc:docMk/>
          <pc:sldMk cId="3331556339" sldId="310"/>
        </pc:sldMkLst>
        <pc:spChg chg="mod">
          <ac:chgData name="Roberto Baroni" userId="786fa7c5e56bab1b" providerId="LiveId" clId="{D07BFF5C-BC74-4DE9-B3FA-86F8191B4C9C}" dt="2023-02-20T09:46:18.017" v="265" actId="20577"/>
          <ac:spMkLst>
            <pc:docMk/>
            <pc:sldMk cId="3331556339" sldId="310"/>
            <ac:spMk id="4" creationId="{AB2B038B-07CD-2635-E5DF-9273C7C4DDBA}"/>
          </ac:spMkLst>
        </pc:spChg>
      </pc:sldChg>
      <pc:sldChg chg="modSp mod">
        <pc:chgData name="Roberto Baroni" userId="786fa7c5e56bab1b" providerId="LiveId" clId="{D07BFF5C-BC74-4DE9-B3FA-86F8191B4C9C}" dt="2023-02-20T09:46:24.170" v="266"/>
        <pc:sldMkLst>
          <pc:docMk/>
          <pc:sldMk cId="40260639" sldId="311"/>
        </pc:sldMkLst>
        <pc:spChg chg="mod">
          <ac:chgData name="Roberto Baroni" userId="786fa7c5e56bab1b" providerId="LiveId" clId="{D07BFF5C-BC74-4DE9-B3FA-86F8191B4C9C}" dt="2023-02-20T09:46:24.170" v="266"/>
          <ac:spMkLst>
            <pc:docMk/>
            <pc:sldMk cId="40260639" sldId="311"/>
            <ac:spMk id="4" creationId="{AB2B038B-07CD-2635-E5DF-9273C7C4DDBA}"/>
          </ac:spMkLst>
        </pc:spChg>
      </pc:sldChg>
      <pc:sldChg chg="modSp mod">
        <pc:chgData name="Roberto Baroni" userId="786fa7c5e56bab1b" providerId="LiveId" clId="{D07BFF5C-BC74-4DE9-B3FA-86F8191B4C9C}" dt="2023-02-20T09:46:56.594" v="287"/>
        <pc:sldMkLst>
          <pc:docMk/>
          <pc:sldMk cId="4056617221" sldId="312"/>
        </pc:sldMkLst>
        <pc:spChg chg="mod">
          <ac:chgData name="Roberto Baroni" userId="786fa7c5e56bab1b" providerId="LiveId" clId="{D07BFF5C-BC74-4DE9-B3FA-86F8191B4C9C}" dt="2023-02-20T09:46:56.594" v="287"/>
          <ac:spMkLst>
            <pc:docMk/>
            <pc:sldMk cId="4056617221" sldId="312"/>
            <ac:spMk id="5" creationId="{CF9D40F5-CBD7-20A1-8968-391538CDE9FE}"/>
          </ac:spMkLst>
        </pc:spChg>
      </pc:sldChg>
      <pc:sldChg chg="modSp mod">
        <pc:chgData name="Roberto Baroni" userId="786fa7c5e56bab1b" providerId="LiveId" clId="{D07BFF5C-BC74-4DE9-B3FA-86F8191B4C9C}" dt="2023-02-20T09:46:31.434" v="268"/>
        <pc:sldMkLst>
          <pc:docMk/>
          <pc:sldMk cId="4033000009" sldId="313"/>
        </pc:sldMkLst>
        <pc:spChg chg="mod">
          <ac:chgData name="Roberto Baroni" userId="786fa7c5e56bab1b" providerId="LiveId" clId="{D07BFF5C-BC74-4DE9-B3FA-86F8191B4C9C}" dt="2023-02-20T09:46:31.434" v="268"/>
          <ac:spMkLst>
            <pc:docMk/>
            <pc:sldMk cId="4033000009" sldId="313"/>
            <ac:spMk id="4" creationId="{BB2EE70B-ACC3-EF51-CCEA-BDA4FE95FE17}"/>
          </ac:spMkLst>
        </pc:spChg>
      </pc:sldChg>
      <pc:sldChg chg="modSp mod">
        <pc:chgData name="Roberto Baroni" userId="786fa7c5e56bab1b" providerId="LiveId" clId="{D07BFF5C-BC74-4DE9-B3FA-86F8191B4C9C}" dt="2023-02-20T09:47:00.610" v="288"/>
        <pc:sldMkLst>
          <pc:docMk/>
          <pc:sldMk cId="2199740579" sldId="314"/>
        </pc:sldMkLst>
        <pc:spChg chg="mod">
          <ac:chgData name="Roberto Baroni" userId="786fa7c5e56bab1b" providerId="LiveId" clId="{D07BFF5C-BC74-4DE9-B3FA-86F8191B4C9C}" dt="2023-02-20T09:47:00.610" v="288"/>
          <ac:spMkLst>
            <pc:docMk/>
            <pc:sldMk cId="2199740579" sldId="314"/>
            <ac:spMk id="5" creationId="{29A500E3-888A-5233-21C4-3E4FF33E713C}"/>
          </ac:spMkLst>
        </pc:spChg>
      </pc:sldChg>
      <pc:sldChg chg="modSp mod">
        <pc:chgData name="Roberto Baroni" userId="786fa7c5e56bab1b" providerId="LiveId" clId="{D07BFF5C-BC74-4DE9-B3FA-86F8191B4C9C}" dt="2023-02-20T09:50:26.060" v="353" actId="1036"/>
        <pc:sldMkLst>
          <pc:docMk/>
          <pc:sldMk cId="1708244639" sldId="315"/>
        </pc:sldMkLst>
        <pc:spChg chg="mod">
          <ac:chgData name="Roberto Baroni" userId="786fa7c5e56bab1b" providerId="LiveId" clId="{D07BFF5C-BC74-4DE9-B3FA-86F8191B4C9C}" dt="2023-02-20T09:47:44.887" v="302" actId="20577"/>
          <ac:spMkLst>
            <pc:docMk/>
            <pc:sldMk cId="1708244639" sldId="315"/>
            <ac:spMk id="4" creationId="{347A3D09-698E-7055-E27D-3CF4A2793C16}"/>
          </ac:spMkLst>
        </pc:spChg>
        <pc:picChg chg="mod">
          <ac:chgData name="Roberto Baroni" userId="786fa7c5e56bab1b" providerId="LiveId" clId="{D07BFF5C-BC74-4DE9-B3FA-86F8191B4C9C}" dt="2023-02-20T09:50:26.060" v="353" actId="1036"/>
          <ac:picMkLst>
            <pc:docMk/>
            <pc:sldMk cId="1708244639" sldId="315"/>
            <ac:picMk id="3" creationId="{04E4B0C9-A31E-4B29-9A57-B81CCA07E290}"/>
          </ac:picMkLst>
        </pc:picChg>
      </pc:sldChg>
      <pc:sldChg chg="modSp mod">
        <pc:chgData name="Roberto Baroni" userId="786fa7c5e56bab1b" providerId="LiveId" clId="{D07BFF5C-BC74-4DE9-B3FA-86F8191B4C9C}" dt="2023-02-20T09:48:21.125" v="329"/>
        <pc:sldMkLst>
          <pc:docMk/>
          <pc:sldMk cId="2871685829" sldId="316"/>
        </pc:sldMkLst>
        <pc:spChg chg="mod">
          <ac:chgData name="Roberto Baroni" userId="786fa7c5e56bab1b" providerId="LiveId" clId="{D07BFF5C-BC74-4DE9-B3FA-86F8191B4C9C}" dt="2023-02-20T09:48:21.125" v="329"/>
          <ac:spMkLst>
            <pc:docMk/>
            <pc:sldMk cId="2871685829" sldId="316"/>
            <ac:spMk id="5" creationId="{45B16ABE-2848-1754-E613-BFAF145B30B2}"/>
          </ac:spMkLst>
        </pc:spChg>
      </pc:sldChg>
      <pc:sldChg chg="modSp mod">
        <pc:chgData name="Roberto Baroni" userId="786fa7c5e56bab1b" providerId="LiveId" clId="{D07BFF5C-BC74-4DE9-B3FA-86F8191B4C9C}" dt="2023-02-20T09:35:50.475" v="29"/>
        <pc:sldMkLst>
          <pc:docMk/>
          <pc:sldMk cId="3459302460" sldId="317"/>
        </pc:sldMkLst>
        <pc:spChg chg="mod">
          <ac:chgData name="Roberto Baroni" userId="786fa7c5e56bab1b" providerId="LiveId" clId="{D07BFF5C-BC74-4DE9-B3FA-86F8191B4C9C}" dt="2023-02-20T09:35:50.475" v="29"/>
          <ac:spMkLst>
            <pc:docMk/>
            <pc:sldMk cId="3459302460" sldId="317"/>
            <ac:spMk id="4" creationId="{CB9471C9-9124-BC3F-E189-1414DC9336B5}"/>
          </ac:spMkLst>
        </pc:spChg>
      </pc:sldChg>
      <pc:sldChg chg="modSp mod">
        <pc:chgData name="Roberto Baroni" userId="786fa7c5e56bab1b" providerId="LiveId" clId="{D07BFF5C-BC74-4DE9-B3FA-86F8191B4C9C}" dt="2023-02-20T09:36:08.497" v="37" actId="20577"/>
        <pc:sldMkLst>
          <pc:docMk/>
          <pc:sldMk cId="1054243445" sldId="318"/>
        </pc:sldMkLst>
        <pc:spChg chg="mod">
          <ac:chgData name="Roberto Baroni" userId="786fa7c5e56bab1b" providerId="LiveId" clId="{D07BFF5C-BC74-4DE9-B3FA-86F8191B4C9C}" dt="2023-02-20T09:36:08.497" v="37" actId="20577"/>
          <ac:spMkLst>
            <pc:docMk/>
            <pc:sldMk cId="1054243445" sldId="318"/>
            <ac:spMk id="3" creationId="{1031B687-10F6-0707-46AF-BF6EBF0E4D68}"/>
          </ac:spMkLst>
        </pc:spChg>
      </pc:sldChg>
      <pc:sldChg chg="modSp mod">
        <pc:chgData name="Roberto Baroni" userId="786fa7c5e56bab1b" providerId="LiveId" clId="{D07BFF5C-BC74-4DE9-B3FA-86F8191B4C9C}" dt="2023-02-20T09:36:41.518" v="45"/>
        <pc:sldMkLst>
          <pc:docMk/>
          <pc:sldMk cId="751482547" sldId="319"/>
        </pc:sldMkLst>
        <pc:spChg chg="mod">
          <ac:chgData name="Roberto Baroni" userId="786fa7c5e56bab1b" providerId="LiveId" clId="{D07BFF5C-BC74-4DE9-B3FA-86F8191B4C9C}" dt="2023-02-20T09:36:41.518" v="45"/>
          <ac:spMkLst>
            <pc:docMk/>
            <pc:sldMk cId="751482547" sldId="319"/>
            <ac:spMk id="4" creationId="{9474DF86-0773-6F0D-6378-C9E8C028B11A}"/>
          </ac:spMkLst>
        </pc:spChg>
      </pc:sldChg>
      <pc:sldChg chg="modSp mod">
        <pc:chgData name="Roberto Baroni" userId="786fa7c5e56bab1b" providerId="LiveId" clId="{D07BFF5C-BC74-4DE9-B3FA-86F8191B4C9C}" dt="2023-02-20T09:46:27.009" v="267"/>
        <pc:sldMkLst>
          <pc:docMk/>
          <pc:sldMk cId="1015852484" sldId="326"/>
        </pc:sldMkLst>
        <pc:spChg chg="mod">
          <ac:chgData name="Roberto Baroni" userId="786fa7c5e56bab1b" providerId="LiveId" clId="{D07BFF5C-BC74-4DE9-B3FA-86F8191B4C9C}" dt="2023-02-20T09:46:27.009" v="267"/>
          <ac:spMkLst>
            <pc:docMk/>
            <pc:sldMk cId="1015852484" sldId="326"/>
            <ac:spMk id="4" creationId="{BB2EE70B-ACC3-EF51-CCEA-BDA4FE95FE17}"/>
          </ac:spMkLst>
        </pc:spChg>
      </pc:sldChg>
      <pc:sldChg chg="modSp mod">
        <pc:chgData name="Roberto Baroni" userId="786fa7c5e56bab1b" providerId="LiveId" clId="{D07BFF5C-BC74-4DE9-B3FA-86F8191B4C9C}" dt="2023-02-20T09:47:50.975" v="306" actId="20577"/>
        <pc:sldMkLst>
          <pc:docMk/>
          <pc:sldMk cId="3608524090" sldId="327"/>
        </pc:sldMkLst>
        <pc:spChg chg="mod">
          <ac:chgData name="Roberto Baroni" userId="786fa7c5e56bab1b" providerId="LiveId" clId="{D07BFF5C-BC74-4DE9-B3FA-86F8191B4C9C}" dt="2023-02-20T09:47:50.975" v="306" actId="20577"/>
          <ac:spMkLst>
            <pc:docMk/>
            <pc:sldMk cId="3608524090" sldId="327"/>
            <ac:spMk id="4" creationId="{347A3D09-698E-7055-E27D-3CF4A2793C16}"/>
          </ac:spMkLst>
        </pc:spChg>
      </pc:sldChg>
      <pc:sldChg chg="modSp mod">
        <pc:chgData name="Roberto Baroni" userId="786fa7c5e56bab1b" providerId="LiveId" clId="{D07BFF5C-BC74-4DE9-B3FA-86F8191B4C9C}" dt="2023-02-20T09:47:57.545" v="310" actId="20577"/>
        <pc:sldMkLst>
          <pc:docMk/>
          <pc:sldMk cId="807333153" sldId="328"/>
        </pc:sldMkLst>
        <pc:spChg chg="mod">
          <ac:chgData name="Roberto Baroni" userId="786fa7c5e56bab1b" providerId="LiveId" clId="{D07BFF5C-BC74-4DE9-B3FA-86F8191B4C9C}" dt="2023-02-20T09:47:57.545" v="310" actId="20577"/>
          <ac:spMkLst>
            <pc:docMk/>
            <pc:sldMk cId="807333153" sldId="328"/>
            <ac:spMk id="4" creationId="{347A3D09-698E-7055-E27D-3CF4A2793C16}"/>
          </ac:spMkLst>
        </pc:spChg>
      </pc:sldChg>
      <pc:sldChg chg="modSp mod">
        <pc:chgData name="Roberto Baroni" userId="786fa7c5e56bab1b" providerId="LiveId" clId="{D07BFF5C-BC74-4DE9-B3FA-86F8191B4C9C}" dt="2023-02-20T09:48:02.804" v="314" actId="20577"/>
        <pc:sldMkLst>
          <pc:docMk/>
          <pc:sldMk cId="3503588299" sldId="329"/>
        </pc:sldMkLst>
        <pc:spChg chg="mod">
          <ac:chgData name="Roberto Baroni" userId="786fa7c5e56bab1b" providerId="LiveId" clId="{D07BFF5C-BC74-4DE9-B3FA-86F8191B4C9C}" dt="2023-02-20T09:48:02.804" v="314" actId="20577"/>
          <ac:spMkLst>
            <pc:docMk/>
            <pc:sldMk cId="3503588299" sldId="329"/>
            <ac:spMk id="4" creationId="{347A3D09-698E-7055-E27D-3CF4A2793C16}"/>
          </ac:spMkLst>
        </pc:spChg>
      </pc:sldChg>
      <pc:sldChg chg="modSp mod">
        <pc:chgData name="Roberto Baroni" userId="786fa7c5e56bab1b" providerId="LiveId" clId="{D07BFF5C-BC74-4DE9-B3FA-86F8191B4C9C}" dt="2023-02-20T09:48:30.219" v="338"/>
        <pc:sldMkLst>
          <pc:docMk/>
          <pc:sldMk cId="1927247038" sldId="330"/>
        </pc:sldMkLst>
        <pc:spChg chg="mod">
          <ac:chgData name="Roberto Baroni" userId="786fa7c5e56bab1b" providerId="LiveId" clId="{D07BFF5C-BC74-4DE9-B3FA-86F8191B4C9C}" dt="2023-02-20T09:48:30.219" v="338"/>
          <ac:spMkLst>
            <pc:docMk/>
            <pc:sldMk cId="1927247038" sldId="330"/>
            <ac:spMk id="5" creationId="{45B16ABE-2848-1754-E613-BFAF145B30B2}"/>
          </ac:spMkLst>
        </pc:spChg>
      </pc:sldChg>
      <pc:sldChg chg="modSp mod">
        <pc:chgData name="Roberto Baroni" userId="786fa7c5e56bab1b" providerId="LiveId" clId="{D07BFF5C-BC74-4DE9-B3FA-86F8191B4C9C}" dt="2023-02-20T09:48:23.503" v="330"/>
        <pc:sldMkLst>
          <pc:docMk/>
          <pc:sldMk cId="1612756429" sldId="331"/>
        </pc:sldMkLst>
        <pc:spChg chg="mod">
          <ac:chgData name="Roberto Baroni" userId="786fa7c5e56bab1b" providerId="LiveId" clId="{D07BFF5C-BC74-4DE9-B3FA-86F8191B4C9C}" dt="2023-02-20T09:48:23.503" v="330"/>
          <ac:spMkLst>
            <pc:docMk/>
            <pc:sldMk cId="1612756429" sldId="331"/>
            <ac:spMk id="5" creationId="{45B16ABE-2848-1754-E613-BFAF145B30B2}"/>
          </ac:spMkLst>
        </pc:spChg>
      </pc:sldChg>
      <pc:sldChg chg="modSp mod">
        <pc:chgData name="Roberto Baroni" userId="786fa7c5e56bab1b" providerId="LiveId" clId="{D07BFF5C-BC74-4DE9-B3FA-86F8191B4C9C}" dt="2023-02-20T09:46:42.139" v="285" actId="20577"/>
        <pc:sldMkLst>
          <pc:docMk/>
          <pc:sldMk cId="716949956" sldId="332"/>
        </pc:sldMkLst>
        <pc:spChg chg="mod">
          <ac:chgData name="Roberto Baroni" userId="786fa7c5e56bab1b" providerId="LiveId" clId="{D07BFF5C-BC74-4DE9-B3FA-86F8191B4C9C}" dt="2023-02-20T09:46:42.139" v="285" actId="20577"/>
          <ac:spMkLst>
            <pc:docMk/>
            <pc:sldMk cId="716949956" sldId="332"/>
            <ac:spMk id="3" creationId="{4086740D-2D98-A51D-1D05-D60395AA9826}"/>
          </ac:spMkLst>
        </pc:spChg>
      </pc:sldChg>
      <pc:sldChg chg="modSp mod">
        <pc:chgData name="Roberto Baroni" userId="786fa7c5e56bab1b" providerId="LiveId" clId="{D07BFF5C-BC74-4DE9-B3FA-86F8191B4C9C}" dt="2023-02-20T09:41:01.981" v="61" actId="20577"/>
        <pc:sldMkLst>
          <pc:docMk/>
          <pc:sldMk cId="1426752806" sldId="334"/>
        </pc:sldMkLst>
        <pc:spChg chg="mod">
          <ac:chgData name="Roberto Baroni" userId="786fa7c5e56bab1b" providerId="LiveId" clId="{D07BFF5C-BC74-4DE9-B3FA-86F8191B4C9C}" dt="2023-02-20T09:41:01.981" v="61" actId="20577"/>
          <ac:spMkLst>
            <pc:docMk/>
            <pc:sldMk cId="1426752806" sldId="334"/>
            <ac:spMk id="7" creationId="{AB431145-1D35-2C49-A06F-67FB80385FDA}"/>
          </ac:spMkLst>
        </pc:spChg>
      </pc:sldChg>
      <pc:sldChg chg="modSp mod">
        <pc:chgData name="Roberto Baroni" userId="786fa7c5e56bab1b" providerId="LiveId" clId="{D07BFF5C-BC74-4DE9-B3FA-86F8191B4C9C}" dt="2023-02-20T09:48:07.281" v="318" actId="20577"/>
        <pc:sldMkLst>
          <pc:docMk/>
          <pc:sldMk cId="971641420" sldId="335"/>
        </pc:sldMkLst>
        <pc:spChg chg="mod">
          <ac:chgData name="Roberto Baroni" userId="786fa7c5e56bab1b" providerId="LiveId" clId="{D07BFF5C-BC74-4DE9-B3FA-86F8191B4C9C}" dt="2023-02-20T09:48:07.281" v="318" actId="20577"/>
          <ac:spMkLst>
            <pc:docMk/>
            <pc:sldMk cId="971641420" sldId="335"/>
            <ac:spMk id="4" creationId="{347A3D09-698E-7055-E27D-3CF4A2793C16}"/>
          </ac:spMkLst>
        </pc:spChg>
      </pc:sldChg>
      <pc:sldChg chg="modSp mod">
        <pc:chgData name="Roberto Baroni" userId="786fa7c5e56bab1b" providerId="LiveId" clId="{D07BFF5C-BC74-4DE9-B3FA-86F8191B4C9C}" dt="2023-02-20T09:41:24.014" v="63" actId="20577"/>
        <pc:sldMkLst>
          <pc:docMk/>
          <pc:sldMk cId="1406977882" sldId="337"/>
        </pc:sldMkLst>
        <pc:spChg chg="mod">
          <ac:chgData name="Roberto Baroni" userId="786fa7c5e56bab1b" providerId="LiveId" clId="{D07BFF5C-BC74-4DE9-B3FA-86F8191B4C9C}" dt="2023-02-20T09:41:24.014" v="63" actId="20577"/>
          <ac:spMkLst>
            <pc:docMk/>
            <pc:sldMk cId="1406977882" sldId="337"/>
            <ac:spMk id="4" creationId="{5D75D705-C753-FC41-9941-B0DDD3B220ED}"/>
          </ac:spMkLst>
        </pc:spChg>
      </pc:sldChg>
      <pc:sldChg chg="modSp mod">
        <pc:chgData name="Roberto Baroni" userId="786fa7c5e56bab1b" providerId="LiveId" clId="{D07BFF5C-BC74-4DE9-B3FA-86F8191B4C9C}" dt="2023-02-20T09:43:26.489" v="135" actId="1036"/>
        <pc:sldMkLst>
          <pc:docMk/>
          <pc:sldMk cId="739935631" sldId="338"/>
        </pc:sldMkLst>
        <pc:spChg chg="mod">
          <ac:chgData name="Roberto Baroni" userId="786fa7c5e56bab1b" providerId="LiveId" clId="{D07BFF5C-BC74-4DE9-B3FA-86F8191B4C9C}" dt="2023-02-20T09:41:41.939" v="67" actId="20577"/>
          <ac:spMkLst>
            <pc:docMk/>
            <pc:sldMk cId="739935631" sldId="338"/>
            <ac:spMk id="4" creationId="{5D75D705-C753-FC41-9941-B0DDD3B220ED}"/>
          </ac:spMkLst>
        </pc:spChg>
        <pc:spChg chg="mod">
          <ac:chgData name="Roberto Baroni" userId="786fa7c5e56bab1b" providerId="LiveId" clId="{D07BFF5C-BC74-4DE9-B3FA-86F8191B4C9C}" dt="2023-02-20T09:43:26.489" v="135" actId="1036"/>
          <ac:spMkLst>
            <pc:docMk/>
            <pc:sldMk cId="739935631" sldId="338"/>
            <ac:spMk id="24" creationId="{45C1F506-322D-5E55-C67F-AE495C4E0D31}"/>
          </ac:spMkLst>
        </pc:spChg>
        <pc:spChg chg="mod">
          <ac:chgData name="Roberto Baroni" userId="786fa7c5e56bab1b" providerId="LiveId" clId="{D07BFF5C-BC74-4DE9-B3FA-86F8191B4C9C}" dt="2023-02-20T09:43:26.489" v="135" actId="1036"/>
          <ac:spMkLst>
            <pc:docMk/>
            <pc:sldMk cId="739935631" sldId="338"/>
            <ac:spMk id="25" creationId="{0615E1E3-6E46-8C65-492B-D8FF61211D8E}"/>
          </ac:spMkLst>
        </pc:spChg>
        <pc:picChg chg="mod">
          <ac:chgData name="Roberto Baroni" userId="786fa7c5e56bab1b" providerId="LiveId" clId="{D07BFF5C-BC74-4DE9-B3FA-86F8191B4C9C}" dt="2023-02-20T09:43:26.489" v="135" actId="1036"/>
          <ac:picMkLst>
            <pc:docMk/>
            <pc:sldMk cId="739935631" sldId="338"/>
            <ac:picMk id="15" creationId="{64925CA3-7DA0-A7A4-FFC3-BC987C86E56C}"/>
          </ac:picMkLst>
        </pc:picChg>
        <pc:cxnChg chg="mod">
          <ac:chgData name="Roberto Baroni" userId="786fa7c5e56bab1b" providerId="LiveId" clId="{D07BFF5C-BC74-4DE9-B3FA-86F8191B4C9C}" dt="2023-02-20T09:43:26.489" v="135" actId="1036"/>
          <ac:cxnSpMkLst>
            <pc:docMk/>
            <pc:sldMk cId="739935631" sldId="338"/>
            <ac:cxnSpMk id="27" creationId="{E1DD0880-9D22-FED1-36D4-D1AE16BAE457}"/>
          </ac:cxnSpMkLst>
        </pc:cxnChg>
      </pc:sldChg>
      <pc:sldChg chg="modSp mod">
        <pc:chgData name="Roberto Baroni" userId="786fa7c5e56bab1b" providerId="LiveId" clId="{D07BFF5C-BC74-4DE9-B3FA-86F8191B4C9C}" dt="2023-02-20T09:44:09.998" v="171" actId="1036"/>
        <pc:sldMkLst>
          <pc:docMk/>
          <pc:sldMk cId="2337035058" sldId="339"/>
        </pc:sldMkLst>
        <pc:spChg chg="mod">
          <ac:chgData name="Roberto Baroni" userId="786fa7c5e56bab1b" providerId="LiveId" clId="{D07BFF5C-BC74-4DE9-B3FA-86F8191B4C9C}" dt="2023-02-20T09:41:52.658" v="68" actId="20577"/>
          <ac:spMkLst>
            <pc:docMk/>
            <pc:sldMk cId="2337035058" sldId="339"/>
            <ac:spMk id="4" creationId="{5D75D705-C753-FC41-9941-B0DDD3B220ED}"/>
          </ac:spMkLst>
        </pc:spChg>
        <pc:picChg chg="mod">
          <ac:chgData name="Roberto Baroni" userId="786fa7c5e56bab1b" providerId="LiveId" clId="{D07BFF5C-BC74-4DE9-B3FA-86F8191B4C9C}" dt="2023-02-20T09:44:09.998" v="171" actId="1036"/>
          <ac:picMkLst>
            <pc:docMk/>
            <pc:sldMk cId="2337035058" sldId="339"/>
            <ac:picMk id="14" creationId="{9D07E72A-83B6-B04D-7553-93541F9F3500}"/>
          </ac:picMkLst>
        </pc:picChg>
      </pc:sldChg>
      <pc:sldChg chg="modSp mod ord">
        <pc:chgData name="Roberto Baroni" userId="786fa7c5e56bab1b" providerId="LiveId" clId="{D07BFF5C-BC74-4DE9-B3FA-86F8191B4C9C}" dt="2023-02-20T09:44:28.912" v="197" actId="20577"/>
        <pc:sldMkLst>
          <pc:docMk/>
          <pc:sldMk cId="3854604507" sldId="340"/>
        </pc:sldMkLst>
        <pc:spChg chg="mod">
          <ac:chgData name="Roberto Baroni" userId="786fa7c5e56bab1b" providerId="LiveId" clId="{D07BFF5C-BC74-4DE9-B3FA-86F8191B4C9C}" dt="2023-02-20T09:44:28.912" v="197" actId="20577"/>
          <ac:spMkLst>
            <pc:docMk/>
            <pc:sldMk cId="3854604507" sldId="340"/>
            <ac:spMk id="4" creationId="{5D75D705-C753-FC41-9941-B0DDD3B220ED}"/>
          </ac:spMkLst>
        </pc:spChg>
        <pc:picChg chg="mod">
          <ac:chgData name="Roberto Baroni" userId="786fa7c5e56bab1b" providerId="LiveId" clId="{D07BFF5C-BC74-4DE9-B3FA-86F8191B4C9C}" dt="2023-02-20T09:44:24.352" v="192" actId="1036"/>
          <ac:picMkLst>
            <pc:docMk/>
            <pc:sldMk cId="3854604507" sldId="340"/>
            <ac:picMk id="3" creationId="{D56E874A-B08F-D788-9B45-3D98D2D8B89A}"/>
          </ac:picMkLst>
        </pc:picChg>
      </pc:sldChg>
      <pc:sldChg chg="modSp mod ord">
        <pc:chgData name="Roberto Baroni" userId="786fa7c5e56bab1b" providerId="LiveId" clId="{D07BFF5C-BC74-4DE9-B3FA-86F8191B4C9C}" dt="2023-02-20T09:43:38.044" v="155" actId="1036"/>
        <pc:sldMkLst>
          <pc:docMk/>
          <pc:sldMk cId="2295248348" sldId="341"/>
        </pc:sldMkLst>
        <pc:spChg chg="mod">
          <ac:chgData name="Roberto Baroni" userId="786fa7c5e56bab1b" providerId="LiveId" clId="{D07BFF5C-BC74-4DE9-B3FA-86F8191B4C9C}" dt="2023-02-20T09:43:09.917" v="84" actId="20577"/>
          <ac:spMkLst>
            <pc:docMk/>
            <pc:sldMk cId="2295248348" sldId="341"/>
            <ac:spMk id="4" creationId="{5D75D705-C753-FC41-9941-B0DDD3B220ED}"/>
          </ac:spMkLst>
        </pc:spChg>
        <pc:picChg chg="mod">
          <ac:chgData name="Roberto Baroni" userId="786fa7c5e56bab1b" providerId="LiveId" clId="{D07BFF5C-BC74-4DE9-B3FA-86F8191B4C9C}" dt="2023-02-20T09:43:38.044" v="155" actId="1036"/>
          <ac:picMkLst>
            <pc:docMk/>
            <pc:sldMk cId="2295248348" sldId="341"/>
            <ac:picMk id="5" creationId="{79E6F946-BD2A-8111-C0A0-9F27067516EE}"/>
          </ac:picMkLst>
        </pc:picChg>
      </pc:sldChg>
      <pc:sldChg chg="modSp mod">
        <pc:chgData name="Roberto Baroni" userId="786fa7c5e56bab1b" providerId="LiveId" clId="{D07BFF5C-BC74-4DE9-B3FA-86F8191B4C9C}" dt="2023-02-20T09:45:12.482" v="247" actId="20577"/>
        <pc:sldMkLst>
          <pc:docMk/>
          <pc:sldMk cId="21383496" sldId="342"/>
        </pc:sldMkLst>
        <pc:spChg chg="mod">
          <ac:chgData name="Roberto Baroni" userId="786fa7c5e56bab1b" providerId="LiveId" clId="{D07BFF5C-BC74-4DE9-B3FA-86F8191B4C9C}" dt="2023-02-20T09:45:12.482" v="247" actId="20577"/>
          <ac:spMkLst>
            <pc:docMk/>
            <pc:sldMk cId="21383496" sldId="342"/>
            <ac:spMk id="4" creationId="{5D75D705-C753-FC41-9941-B0DDD3B220ED}"/>
          </ac:spMkLst>
        </pc:spChg>
        <pc:spChg chg="mod">
          <ac:chgData name="Roberto Baroni" userId="786fa7c5e56bab1b" providerId="LiveId" clId="{D07BFF5C-BC74-4DE9-B3FA-86F8191B4C9C}" dt="2023-02-20T09:44:55.959" v="218" actId="1035"/>
          <ac:spMkLst>
            <pc:docMk/>
            <pc:sldMk cId="21383496" sldId="342"/>
            <ac:spMk id="8" creationId="{B685FCE8-0FD1-C401-79A0-25FE76B6D169}"/>
          </ac:spMkLst>
        </pc:spChg>
      </pc:sldChg>
      <pc:sldChg chg="modSp mod ord">
        <pc:chgData name="Roberto Baroni" userId="786fa7c5e56bab1b" providerId="LiveId" clId="{D07BFF5C-BC74-4DE9-B3FA-86F8191B4C9C}" dt="2023-02-20T09:45:06.195" v="246" actId="20577"/>
        <pc:sldMkLst>
          <pc:docMk/>
          <pc:sldMk cId="642388761" sldId="343"/>
        </pc:sldMkLst>
        <pc:spChg chg="mod">
          <ac:chgData name="Roberto Baroni" userId="786fa7c5e56bab1b" providerId="LiveId" clId="{D07BFF5C-BC74-4DE9-B3FA-86F8191B4C9C}" dt="2023-02-20T09:45:06.195" v="246" actId="20577"/>
          <ac:spMkLst>
            <pc:docMk/>
            <pc:sldMk cId="642388761" sldId="343"/>
            <ac:spMk id="4" creationId="{5D75D705-C753-FC41-9941-B0DDD3B220ED}"/>
          </ac:spMkLst>
        </pc:spChg>
        <pc:spChg chg="mod">
          <ac:chgData name="Roberto Baroni" userId="786fa7c5e56bab1b" providerId="LiveId" clId="{D07BFF5C-BC74-4DE9-B3FA-86F8191B4C9C}" dt="2023-02-20T09:45:00.701" v="241" actId="1036"/>
          <ac:spMkLst>
            <pc:docMk/>
            <pc:sldMk cId="642388761" sldId="343"/>
            <ac:spMk id="8" creationId="{B685FCE8-0FD1-C401-79A0-25FE76B6D1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olo-di-simone-296a591b5/" TargetMode="External"/><Relationship Id="rId7" Type="http://schemas.openxmlformats.org/officeDocument/2006/relationships/image" Target="../media/image44.jpg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linkedin.com/in/matteo-wissel-b5a4091a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Matteo </a:t>
            </a:r>
            <a:r>
              <a:rPr lang="it-IT" dirty="0" err="1">
                <a:latin typeface="Raleway" panose="020B0503030101060003" pitchFamily="34" charset="0"/>
              </a:rPr>
              <a:t>Wissel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1" y="1196117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5" y="1078007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975393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Data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Consistency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27366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53598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24815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015394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7968343" y="3128137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481527" y="2562004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593494" y="2171476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570838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76775" y="2155371"/>
            <a:ext cx="822504" cy="2291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91" y="1084419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9714" y="1735494"/>
            <a:ext cx="99650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sz="2000" dirty="0">
                <a:latin typeface="Raleway" panose="020B0503030101060003" pitchFamily="34" charset="0"/>
              </a:rPr>
              <a:t>P &amp; A PROPERTY (WESTON) LIMITED, P A JONES LIMITED,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 A H 		       CARPENTRY &amp; JOINERY LTD</a:t>
            </a:r>
            <a:r>
              <a:rPr lang="en-US" sz="2000" dirty="0">
                <a:latin typeface="Raleway" panose="020B0503030101060003" pitchFamily="34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u="sng" dirty="0"/>
          </a:p>
          <a:p>
            <a:r>
              <a:rPr lang="en-US" dirty="0"/>
              <a:t>	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267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438074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1787818"/>
            <a:ext cx="9854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diversi task: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Data Integration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264598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Workflow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491750" y="1259244"/>
            <a:ext cx="95496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Raleway" panose="020B0503030101060003" pitchFamily="34" charset="0"/>
              </a:rPr>
              <a:t>Il sistema è stato testato nel seguente modo: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Campionamento casuale del dataset estratto: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</a:rPr>
              <a:t>Companiesmarketcap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 30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  <a:sym typeface="Wingdings" panose="05000000000000000000" pitchFamily="2" charset="2"/>
              </a:rPr>
              <a:t>Infoclipper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  50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  <a:sym typeface="Wingdings" panose="05000000000000000000" pitchFamily="2" charset="2"/>
              </a:rPr>
              <a:t>GovUK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  29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Ebusiness  30 URL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Estrazione manuale dei dati contenuti nel campione selezionato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Confronto dati estratti dal sistema e dati ottenuti manualmente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069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companiesmarketcap.com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925CA3-7DA0-A7A4-FFC3-BC987C86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402925"/>
            <a:ext cx="11055118" cy="473660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5C1F506-322D-5E55-C67F-AE495C4E0D31}"/>
              </a:ext>
            </a:extLst>
          </p:cNvPr>
          <p:cNvSpPr txBox="1"/>
          <p:nvPr/>
        </p:nvSpPr>
        <p:spPr>
          <a:xfrm>
            <a:off x="1484629" y="2653376"/>
            <a:ext cx="3765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Raleway" panose="020B0503030101060003" pitchFamily="34" charset="0"/>
              </a:rPr>
              <a:t>Errori dovuti esclusivamente alla variabilità giornaliera dei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0615E1E3-6E46-8C65-492B-D8FF61211D8E}"/>
              </a:ext>
            </a:extLst>
          </p:cNvPr>
          <p:cNvSpPr/>
          <p:nvPr/>
        </p:nvSpPr>
        <p:spPr>
          <a:xfrm>
            <a:off x="5250063" y="5051757"/>
            <a:ext cx="6076950" cy="1077082"/>
          </a:xfrm>
          <a:prstGeom prst="ellipse">
            <a:avLst/>
          </a:prstGeom>
          <a:noFill/>
          <a:ln w="28575"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1DD0880-9D22-FED1-36D4-D1AE16BAE457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05175" y="3927807"/>
            <a:ext cx="1944888" cy="1662491"/>
          </a:xfrm>
          <a:prstGeom prst="straightConnector1">
            <a:avLst/>
          </a:prstGeom>
          <a:ln w="28575">
            <a:solidFill>
              <a:srgbClr val="C8A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9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e-Business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E6F946-BD2A-8111-C0A0-9F270675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376650"/>
            <a:ext cx="11055118" cy="48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6E874A-B08F-D788-9B45-3D98D2D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368225"/>
            <a:ext cx="11055118" cy="4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85FCE8-0FD1-C401-79A0-25FE76B6D169}"/>
              </a:ext>
            </a:extLst>
          </p:cNvPr>
          <p:cNvSpPr txBox="1"/>
          <p:nvPr/>
        </p:nvSpPr>
        <p:spPr>
          <a:xfrm>
            <a:off x="406025" y="2163920"/>
            <a:ext cx="11319250" cy="28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Postalcode</a:t>
            </a: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anose="020B0503030101060003" pitchFamily="34" charset="0"/>
              </a:rPr>
              <a:t>Le differenze sono dovute al fatto che le celle formattate come intere eliminano gli 0 a sinistra della </a:t>
            </a:r>
            <a:r>
              <a:rPr lang="it-IT" sz="2000" dirty="0">
                <a:latin typeface="Raleway" pitchFamily="2" charset="0"/>
              </a:rPr>
              <a:t>stringa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dirty="0">
                <a:latin typeface="Raleway" pitchFamily="2" charset="0"/>
              </a:rPr>
              <a:t>{187’, 00187’}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itchFamily="2" charset="0"/>
              </a:rPr>
              <a:t>State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Nel nostro sistema nel campo state inseriamo anche la sigla dello stato, nei test l’utente non inserisce nel campo State la sigla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{'California(CA)', 'California'}</a:t>
            </a:r>
            <a:r>
              <a:rPr lang="it-IT" sz="2000" dirty="0">
                <a:latin typeface="Raleway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3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D07E72A-83B6-B04D-7553-93541F9F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378092"/>
            <a:ext cx="11055118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85FCE8-0FD1-C401-79A0-25FE76B6D169}"/>
              </a:ext>
            </a:extLst>
          </p:cNvPr>
          <p:cNvSpPr txBox="1"/>
          <p:nvPr/>
        </p:nvSpPr>
        <p:spPr>
          <a:xfrm>
            <a:off x="406025" y="1942539"/>
            <a:ext cx="113192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Company ID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anose="020B0503030101060003" pitchFamily="34" charset="0"/>
              </a:rPr>
              <a:t>Le differenze sono dovute al fatto che le celle formattate come intere eliminano gli 0 a sinistra della </a:t>
            </a:r>
            <a:r>
              <a:rPr lang="it-IT" sz="2000" dirty="0">
                <a:latin typeface="Raleway" pitchFamily="2" charset="0"/>
              </a:rPr>
              <a:t>stringa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dirty="0">
                <a:latin typeface="Raleway" pitchFamily="2" charset="0"/>
              </a:rPr>
              <a:t>{'6174105', '06174105’}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itchFamily="2" charset="0"/>
              </a:rPr>
              <a:t>Company Status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Gli errori sono dovuti al cambiamento di status dell’azienda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{'Active', '</a:t>
            </a:r>
            <a:r>
              <a:rPr lang="it-IT" sz="2000" dirty="0" err="1">
                <a:latin typeface="Raleway" pitchFamily="2" charset="0"/>
                <a:sym typeface="Wingdings" panose="05000000000000000000" pitchFamily="2" charset="2"/>
              </a:rPr>
              <a:t>Dissolved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'}</a:t>
            </a:r>
            <a:endParaRPr lang="it-IT" sz="2000" dirty="0">
              <a:latin typeface="Raleway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itchFamily="2" charset="0"/>
              </a:rPr>
              <a:t>Dissolution</a:t>
            </a:r>
            <a:r>
              <a:rPr lang="it-IT" sz="2000" dirty="0">
                <a:latin typeface="Raleway" pitchFamily="2" charset="0"/>
              </a:rPr>
              <a:t> Date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L’azienda nel frattempo è stata dissolta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{'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Raleway" pitchFamily="2" charset="0"/>
              </a:rPr>
              <a:t>nan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', 14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Raleway" pitchFamily="2" charset="0"/>
              </a:rPr>
              <a:t>February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 2023</a:t>
            </a:r>
            <a:r>
              <a:rPr lang="it-IT" sz="2000" dirty="0">
                <a:latin typeface="Raleway" pitchFamily="2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'}</a:t>
            </a:r>
            <a:r>
              <a:rPr lang="it-IT" sz="2000" dirty="0">
                <a:latin typeface="Raleway" pitchFamily="2" charset="0"/>
              </a:rPr>
              <a:t> 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58" y="1510580"/>
            <a:ext cx="5877484" cy="472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6D6B331-A48F-447B-97B8-6E82209A8E84}"/>
              </a:ext>
            </a:extLst>
          </p:cNvPr>
          <p:cNvCxnSpPr>
            <a:cxnSpLocks/>
          </p:cNvCxnSpPr>
          <p:nvPr/>
        </p:nvCxnSpPr>
        <p:spPr>
          <a:xfrm flipV="1">
            <a:off x="4090736" y="3349592"/>
            <a:ext cx="0" cy="512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B1EEE13-456C-4AF1-AEB7-6F95AEBBAF04}"/>
              </a:ext>
            </a:extLst>
          </p:cNvPr>
          <p:cNvCxnSpPr>
            <a:cxnSpLocks/>
          </p:cNvCxnSpPr>
          <p:nvPr/>
        </p:nvCxnSpPr>
        <p:spPr>
          <a:xfrm flipH="1" flipV="1">
            <a:off x="8188253" y="2444819"/>
            <a:ext cx="51266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1AB962-CC19-46AF-A9D3-A4CF89ECC790}"/>
              </a:ext>
            </a:extLst>
          </p:cNvPr>
          <p:cNvSpPr txBox="1"/>
          <p:nvPr/>
        </p:nvSpPr>
        <p:spPr>
          <a:xfrm>
            <a:off x="2894723" y="3041815"/>
            <a:ext cx="298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//div[@class = "company-code"]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8C8F94-E819-429F-BB95-8FF74B47F4CD}"/>
              </a:ext>
            </a:extLst>
          </p:cNvPr>
          <p:cNvSpPr txBox="1"/>
          <p:nvPr/>
        </p:nvSpPr>
        <p:spPr>
          <a:xfrm>
            <a:off x="3254502" y="2285377"/>
            <a:ext cx="5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//*[@id="</a:t>
            </a:r>
            <a:r>
              <a:rPr lang="it-IT" sz="1400" dirty="0" err="1">
                <a:latin typeface="Raleway" panose="020B0503030101060003"/>
              </a:rPr>
              <a:t>cmkt</a:t>
            </a:r>
            <a:r>
              <a:rPr lang="it-IT" sz="1400" dirty="0">
                <a:latin typeface="Raleway" panose="020B0503030101060003"/>
              </a:rPr>
              <a:t>"]/div[3]/div[1]/div[2]/div[3]/div[1]/a/text()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258009" y="4046430"/>
            <a:ext cx="337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 &amp;</a:t>
            </a:r>
          </a:p>
          <a:p>
            <a:r>
              <a:rPr lang="it-IT" sz="2800" dirty="0">
                <a:latin typeface="Raleway" panose="020B0503030101060003" pitchFamily="34" charset="0"/>
              </a:rPr>
              <a:t>Data </a:t>
            </a:r>
            <a:r>
              <a:rPr lang="it-IT" sz="2800" dirty="0" err="1">
                <a:latin typeface="Raleway" panose="020B0503030101060003" pitchFamily="34" charset="0"/>
              </a:rPr>
              <a:t>Consistency</a:t>
            </a:r>
            <a:endParaRPr lang="it-IT" sz="2800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companiesmarketcap.com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companiesmarketcap.com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03946"/>
            <a:ext cx="68876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delle società quotate in borsa 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companiesmarketcap.com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5D7BFB-9E80-4E80-B0C3-12DC7F5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544880"/>
            <a:ext cx="11250793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companiesmarketcap.com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BB020C-40E5-40D2-A7E9-27BB63A3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05739"/>
            <a:ext cx="1101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Forma giuridica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Status dell’azienda (</a:t>
            </a:r>
            <a:r>
              <a:rPr lang="it-IT" dirty="0" err="1">
                <a:latin typeface="Raleway" panose="020B0503030101060003" pitchFamily="34" charset="0"/>
              </a:rPr>
              <a:t>Deleted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Entered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into</a:t>
            </a:r>
            <a:r>
              <a:rPr lang="it-IT" dirty="0">
                <a:latin typeface="Raleway" panose="020B0503030101060003" pitchFamily="34" charset="0"/>
              </a:rPr>
              <a:t> the </a:t>
            </a:r>
            <a:r>
              <a:rPr lang="it-IT" dirty="0" err="1">
                <a:latin typeface="Raleway" panose="020B0503030101060003" pitchFamily="34" charset="0"/>
              </a:rPr>
              <a:t>register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ecc</a:t>
            </a:r>
            <a:r>
              <a:rPr lang="it-IT" dirty="0"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Data di inserimento dell’azienda nel registro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Capitale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eliminazione dell’azienda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dal registro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14690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14BC2-FF87-4B98-A4A3-F8C04EAE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766868"/>
            <a:ext cx="11263492" cy="47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29" y="946519"/>
            <a:ext cx="9607342" cy="595411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475525" y="126527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ecc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1289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E4B0C9-A31E-4B29-9A57-B81CCA07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475874"/>
            <a:ext cx="11250793" cy="4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3" y="1467240"/>
            <a:ext cx="10389233" cy="52712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388959" y="129440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STATI UNITI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6" y="946518"/>
            <a:ext cx="9460588" cy="58631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90085" y="1324770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" y="787293"/>
            <a:ext cx="6253155" cy="6893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6E84E-B81E-8526-F72D-B264A1AF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1049693"/>
            <a:ext cx="5934422" cy="5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Status dell’azienda (</a:t>
            </a:r>
            <a:r>
              <a:rPr lang="it-IT" dirty="0">
                <a:latin typeface="Raleway" panose="020B0503030101060003"/>
              </a:rPr>
              <a:t>Active, </a:t>
            </a:r>
            <a:r>
              <a:rPr lang="it-IT" dirty="0" err="1">
                <a:latin typeface="Raleway" panose="020B0503030101060003"/>
              </a:rPr>
              <a:t>Dissolved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Registered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</a:t>
            </a:r>
            <a:r>
              <a:rPr lang="it-IT" b="1" dirty="0" err="1">
                <a:latin typeface="Raleway" panose="020B0503030101060003" pitchFamily="34" charset="0"/>
              </a:rPr>
              <a:t>Type</a:t>
            </a:r>
            <a:r>
              <a:rPr lang="it-IT" dirty="0">
                <a:latin typeface="Raleway" panose="020B0503030101060003" pitchFamily="34" charset="0"/>
              </a:rPr>
              <a:t>: Tipo dell’azienda (</a:t>
            </a:r>
            <a:r>
              <a:rPr lang="it-IT" dirty="0" err="1">
                <a:latin typeface="Raleway" panose="020B0503030101060003"/>
              </a:rPr>
              <a:t>Overseas</a:t>
            </a:r>
            <a:r>
              <a:rPr lang="it-IT" dirty="0">
                <a:latin typeface="Raleway" panose="020B0503030101060003"/>
              </a:rPr>
              <a:t> </a:t>
            </a:r>
            <a:r>
              <a:rPr lang="it-IT" dirty="0" err="1">
                <a:latin typeface="Raleway" panose="020B0503030101060003"/>
              </a:rPr>
              <a:t>Entity</a:t>
            </a:r>
            <a:r>
              <a:rPr lang="it-IT" dirty="0">
                <a:latin typeface="Raleway" panose="020B0503030101060003"/>
              </a:rPr>
              <a:t>, Private Limited Company, </a:t>
            </a:r>
            <a:r>
              <a:rPr lang="it-IT" dirty="0" err="1">
                <a:latin typeface="Raleway" panose="020B0503030101060003"/>
              </a:rPr>
              <a:t>ecc</a:t>
            </a:r>
            <a:r>
              <a:rPr lang="it-IT" dirty="0">
                <a:latin typeface="Raleway" panose="020B0503030101060003"/>
              </a:rPr>
              <a:t>…)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di aziende estere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Incorporation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latin typeface="Raleway" panose="020B0503030101060003" pitchFamily="34" charset="0"/>
              </a:rPr>
              <a:t>Data di inserimento delle aziende inglesi nel registro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dissoluzione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EC47-F85C-436A-BF0D-4E9A7050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407864"/>
            <a:ext cx="11263492" cy="4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99078" y="131522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REGNO UNITO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5" y="661055"/>
            <a:ext cx="5005181" cy="61674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5" y="947993"/>
            <a:ext cx="6038329" cy="59100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13353" y="1293096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Paolo Di Simone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FF3BFE-C378-4483-A1AD-88BCD6ADC1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6575"/>
          <a:stretch/>
        </p:blipFill>
        <p:spPr>
          <a:xfrm>
            <a:off x="6398999" y="2320558"/>
            <a:ext cx="2108525" cy="2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03" y="4296600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976617" y="2738175"/>
            <a:ext cx="6238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822939" y="561716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4205184" y="3619722"/>
            <a:ext cx="378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Lilla</a:t>
            </a:r>
          </a:p>
          <a:p>
            <a:pPr algn="ctr"/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657132" y="4896848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501509" y="1991170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Consistency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Architettura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A5BA73-E2C5-A600-8B7F-9304151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08" y="1754382"/>
            <a:ext cx="3682005" cy="1511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14272F-A891-A70D-7F4A-17C1C6D4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51" y="3191398"/>
            <a:ext cx="1254575" cy="14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companiesmarketcap.com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ariregister.rik.ee (e-Business)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ariregister.rik.ee (e-Business)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7" y="1145404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1382</Words>
  <Application>Microsoft Office PowerPoint</Application>
  <PresentationFormat>Widescreen</PresentationFormat>
  <Paragraphs>360</Paragraphs>
  <Slides>49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Scraping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Roberto Baroni</cp:lastModifiedBy>
  <cp:revision>38</cp:revision>
  <dcterms:created xsi:type="dcterms:W3CDTF">2022-10-30T09:58:11Z</dcterms:created>
  <dcterms:modified xsi:type="dcterms:W3CDTF">2023-02-20T09:52:05Z</dcterms:modified>
</cp:coreProperties>
</file>